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65" r:id="rId5"/>
    <p:sldId id="260" r:id="rId6"/>
    <p:sldId id="261" r:id="rId7"/>
    <p:sldId id="269" r:id="rId8"/>
    <p:sldId id="262" r:id="rId9"/>
    <p:sldId id="263" r:id="rId10"/>
    <p:sldId id="270" r:id="rId11"/>
    <p:sldId id="264"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14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6FBB49-704F-424E-B0B6-A89342778E6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FBB49-704F-424E-B0B6-A89342778E6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FBB49-704F-424E-B0B6-A89342778E6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FBB49-704F-424E-B0B6-A89342778E6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6FBB49-704F-424E-B0B6-A89342778E6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FBB49-704F-424E-B0B6-A89342778E6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6FBB49-704F-424E-B0B6-A89342778E6B}"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6FBB49-704F-424E-B0B6-A89342778E6B}"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FBB49-704F-424E-B0B6-A89342778E6B}"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FBB49-704F-424E-B0B6-A89342778E6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FBB49-704F-424E-B0B6-A89342778E6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A49C3-570D-4C98-97E1-8347A9C749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FBB49-704F-424E-B0B6-A89342778E6B}" type="datetimeFigureOut">
              <a:rPr lang="en-US" smtClean="0"/>
              <a:pPr/>
              <a:t>1/23/2013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A49C3-570D-4C98-97E1-8347A9C7499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iblegateway.com/passage/?search=ezekiel%2028:12-15&amp;version=NL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iblegateway.com/passage/?search=ezekiel%2028:12-15&amp;version=NL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ser_2010_Switch_-_Series_Artwork.jpg"/>
          <p:cNvPicPr>
            <a:picLocks noChangeAspect="1"/>
          </p:cNvPicPr>
          <p:nvPr/>
        </p:nvPicPr>
        <p:blipFill>
          <a:blip r:embed="rId2" cstate="print"/>
          <a:stretch>
            <a:fillRect/>
          </a:stretch>
        </p:blipFill>
        <p:spPr>
          <a:xfrm>
            <a:off x="0" y="-457200"/>
            <a:ext cx="9192468" cy="8610600"/>
          </a:xfrm>
          <a:prstGeom prst="rect">
            <a:avLst/>
          </a:prstGeom>
        </p:spPr>
      </p:pic>
      <p:sp>
        <p:nvSpPr>
          <p:cNvPr id="3" name="Rectangle 2"/>
          <p:cNvSpPr/>
          <p:nvPr/>
        </p:nvSpPr>
        <p:spPr>
          <a:xfrm rot="16200000">
            <a:off x="-1520193" y="1600705"/>
            <a:ext cx="6248399" cy="3046988"/>
          </a:xfrm>
          <a:prstGeom prst="rect">
            <a:avLst/>
          </a:prstGeom>
          <a:noFill/>
        </p:spPr>
        <p:txBody>
          <a:bodyPr wrap="square" lIns="91440" tIns="45720" rIns="91440" bIns="45720">
            <a:spAutoFit/>
          </a:bodyPr>
          <a:lstStyle/>
          <a:p>
            <a:pPr algn="ctr"/>
            <a:r>
              <a:rPr lang="en-US" sz="9600" cap="none" spc="0" dirty="0" smtClean="0">
                <a:ln w="10541" cmpd="sng">
                  <a:solidFill>
                    <a:srgbClr val="7D7D7D">
                      <a:tint val="100000"/>
                      <a:shade val="100000"/>
                      <a:satMod val="110000"/>
                    </a:srgbClr>
                  </a:solidFill>
                  <a:prstDash val="solid"/>
                </a:ln>
                <a:solidFill>
                  <a:srgbClr val="FFC000"/>
                </a:solidFill>
                <a:effectLst/>
                <a:latin typeface="Aurora Cn BT" pitchFamily="34" charset="0"/>
              </a:rPr>
              <a:t>Part </a:t>
            </a:r>
            <a:r>
              <a:rPr lang="en-US" sz="9600" cap="none" spc="0" dirty="0" smtClean="0">
                <a:ln w="10541" cmpd="sng">
                  <a:solidFill>
                    <a:srgbClr val="7D7D7D">
                      <a:tint val="100000"/>
                      <a:shade val="100000"/>
                      <a:satMod val="110000"/>
                    </a:srgbClr>
                  </a:solidFill>
                  <a:prstDash val="solid"/>
                </a:ln>
                <a:solidFill>
                  <a:srgbClr val="FFC000"/>
                </a:solidFill>
                <a:effectLst/>
                <a:latin typeface="Aurora Cn BT" pitchFamily="34" charset="0"/>
              </a:rPr>
              <a:t>2</a:t>
            </a:r>
          </a:p>
          <a:p>
            <a:pPr algn="ctr"/>
            <a:r>
              <a:rPr lang="en-US" sz="9600" b="1" dirty="0" smtClean="0">
                <a:ln w="10541" cmpd="sng">
                  <a:solidFill>
                    <a:srgbClr val="7D7D7D">
                      <a:tint val="100000"/>
                      <a:shade val="100000"/>
                      <a:satMod val="110000"/>
                    </a:srgbClr>
                  </a:solidFill>
                  <a:prstDash val="solid"/>
                </a:ln>
                <a:latin typeface="Aurora Cn BT" pitchFamily="34" charset="0"/>
              </a:rPr>
              <a:t>“The Ultimate”</a:t>
            </a:r>
            <a:endParaRPr lang="en-US" sz="9600" b="1" cap="none" spc="0" dirty="0">
              <a:ln w="10541" cmpd="sng">
                <a:solidFill>
                  <a:srgbClr val="7D7D7D">
                    <a:tint val="100000"/>
                    <a:shade val="100000"/>
                    <a:satMod val="110000"/>
                  </a:srgbClr>
                </a:solidFill>
                <a:prstDash val="solid"/>
              </a:ln>
              <a:effectLst/>
              <a:latin typeface="Aurora Cn B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Who is the Devil</a:t>
            </a:r>
            <a:endParaRPr lang="en-US" dirty="0">
              <a:solidFill>
                <a:srgbClr val="FFC000"/>
              </a:solidFill>
            </a:endParaRPr>
          </a:p>
        </p:txBody>
      </p:sp>
      <p:sp>
        <p:nvSpPr>
          <p:cNvPr id="3" name="Content Placeholder 2"/>
          <p:cNvSpPr>
            <a:spLocks noGrp="1"/>
          </p:cNvSpPr>
          <p:nvPr>
            <p:ph idx="1"/>
          </p:nvPr>
        </p:nvSpPr>
        <p:spPr>
          <a:xfrm>
            <a:off x="381000" y="1752600"/>
            <a:ext cx="8229600" cy="4678363"/>
          </a:xfrm>
        </p:spPr>
        <p:txBody>
          <a:bodyPr>
            <a:normAutofit fontScale="92500" lnSpcReduction="10000"/>
          </a:bodyPr>
          <a:lstStyle/>
          <a:p>
            <a:r>
              <a:rPr lang="en-US" sz="3600" b="1" i="1" dirty="0" smtClean="0">
                <a:solidFill>
                  <a:srgbClr val="FFC000"/>
                </a:solidFill>
              </a:rPr>
              <a:t>1 Peter 5:8</a:t>
            </a:r>
            <a:endParaRPr lang="en-US" sz="3600" dirty="0" smtClean="0">
              <a:solidFill>
                <a:srgbClr val="FFC000"/>
              </a:solidFill>
            </a:endParaRPr>
          </a:p>
          <a:p>
            <a:r>
              <a:rPr lang="en-US" sz="3600" i="1" dirty="0" smtClean="0">
                <a:solidFill>
                  <a:srgbClr val="FFC000"/>
                </a:solidFill>
              </a:rPr>
              <a:t>New Living Translation (NLT)</a:t>
            </a:r>
            <a:endParaRPr lang="en-US" sz="3600" dirty="0" smtClean="0">
              <a:solidFill>
                <a:srgbClr val="FFC000"/>
              </a:solidFill>
            </a:endParaRPr>
          </a:p>
          <a:p>
            <a:r>
              <a:rPr lang="en-US" sz="3600" b="1" i="1" baseline="30000" dirty="0" smtClean="0"/>
              <a:t>8 </a:t>
            </a:r>
            <a:r>
              <a:rPr lang="en-US" sz="3600" i="1" dirty="0" smtClean="0"/>
              <a:t>Stay alert! Watch out for your great enemy, the devil. He prowls around like a roaring lion, looking for someone to devour.</a:t>
            </a:r>
            <a:endParaRPr lang="en-US" sz="3600" dirty="0" smtClean="0"/>
          </a:p>
          <a:p>
            <a:r>
              <a:rPr lang="en-US" sz="3600" b="1" i="1" dirty="0" smtClean="0">
                <a:solidFill>
                  <a:srgbClr val="FFC000"/>
                </a:solidFill>
              </a:rPr>
              <a:t>John 10:10</a:t>
            </a:r>
            <a:endParaRPr lang="en-US" sz="3600" dirty="0" smtClean="0">
              <a:solidFill>
                <a:srgbClr val="FFC000"/>
              </a:solidFill>
            </a:endParaRPr>
          </a:p>
          <a:p>
            <a:r>
              <a:rPr lang="en-US" sz="3600" i="1" dirty="0" smtClean="0">
                <a:solidFill>
                  <a:srgbClr val="FFC000"/>
                </a:solidFill>
              </a:rPr>
              <a:t>New Living Translation (NLT)</a:t>
            </a:r>
            <a:endParaRPr lang="en-US" sz="3600" dirty="0" smtClean="0">
              <a:solidFill>
                <a:srgbClr val="FFC000"/>
              </a:solidFill>
            </a:endParaRPr>
          </a:p>
          <a:p>
            <a:r>
              <a:rPr lang="en-US" sz="3600" b="1" i="1" baseline="30000" dirty="0" smtClean="0"/>
              <a:t>10 </a:t>
            </a:r>
            <a:r>
              <a:rPr lang="en-US" sz="3600" i="1" dirty="0" smtClean="0"/>
              <a:t>The thief’s purpose is to steal and kill and destroy.</a:t>
            </a:r>
            <a:endParaRPr lang="en-US" sz="3600" dirty="0" smtClean="0"/>
          </a:p>
          <a:p>
            <a:endParaRPr lang="en-US" sz="3400"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solidFill>
                  <a:srgbClr val="FFC000"/>
                </a:solidFill>
              </a:rPr>
              <a:t>Who is the Devil</a:t>
            </a:r>
            <a:endParaRPr lang="en-US" dirty="0">
              <a:solidFill>
                <a:srgbClr val="FFC000"/>
              </a:solidFill>
            </a:endParaRPr>
          </a:p>
        </p:txBody>
      </p:sp>
      <p:sp>
        <p:nvSpPr>
          <p:cNvPr id="3" name="Content Placeholder 2"/>
          <p:cNvSpPr>
            <a:spLocks noGrp="1"/>
          </p:cNvSpPr>
          <p:nvPr>
            <p:ph idx="1"/>
          </p:nvPr>
        </p:nvSpPr>
        <p:spPr/>
        <p:txBody>
          <a:bodyPr/>
          <a:lstStyle/>
          <a:p>
            <a:pPr lvl="0"/>
            <a:r>
              <a:rPr lang="en-US" b="1" dirty="0" smtClean="0"/>
              <a:t>The Devil is:</a:t>
            </a:r>
            <a:endParaRPr lang="en-US" sz="2800" dirty="0" smtClean="0"/>
          </a:p>
          <a:p>
            <a:pPr lvl="1"/>
            <a:r>
              <a:rPr lang="en-US" dirty="0" smtClean="0"/>
              <a:t>“</a:t>
            </a:r>
            <a:r>
              <a:rPr lang="en-US" dirty="0" smtClean="0">
                <a:solidFill>
                  <a:srgbClr val="FFC000"/>
                </a:solidFill>
              </a:rPr>
              <a:t>Father of Lies</a:t>
            </a:r>
            <a:r>
              <a:rPr lang="en-US" dirty="0" smtClean="0"/>
              <a:t>”</a:t>
            </a:r>
            <a:endParaRPr lang="en-US" sz="2400" dirty="0" smtClean="0"/>
          </a:p>
          <a:p>
            <a:pPr lvl="1"/>
            <a:r>
              <a:rPr lang="en-US" dirty="0" smtClean="0"/>
              <a:t>“</a:t>
            </a:r>
            <a:r>
              <a:rPr lang="en-US" dirty="0" smtClean="0">
                <a:solidFill>
                  <a:srgbClr val="FFC000"/>
                </a:solidFill>
              </a:rPr>
              <a:t>a lion </a:t>
            </a:r>
            <a:r>
              <a:rPr lang="en-US" dirty="0" smtClean="0"/>
              <a:t>looking for someone to devour”</a:t>
            </a:r>
            <a:endParaRPr lang="en-US" sz="2400" dirty="0" smtClean="0"/>
          </a:p>
          <a:p>
            <a:pPr lvl="1"/>
            <a:r>
              <a:rPr lang="en-US" dirty="0" smtClean="0"/>
              <a:t>“a </a:t>
            </a:r>
            <a:r>
              <a:rPr lang="en-US" dirty="0" smtClean="0">
                <a:solidFill>
                  <a:srgbClr val="FFC000"/>
                </a:solidFill>
              </a:rPr>
              <a:t>Thief</a:t>
            </a:r>
            <a:r>
              <a:rPr lang="en-US" dirty="0" smtClean="0"/>
              <a:t> who Kills – steals – Destroy</a:t>
            </a:r>
            <a:endParaRPr lang="en-US" sz="2400" dirty="0" smtClean="0"/>
          </a:p>
          <a:p>
            <a:pPr lvl="1"/>
            <a:r>
              <a:rPr lang="en-US" dirty="0" smtClean="0">
                <a:solidFill>
                  <a:srgbClr val="FFC000"/>
                </a:solidFill>
              </a:rPr>
              <a:t>He wants to STEAL Your Identity</a:t>
            </a:r>
            <a:endParaRPr lang="en-US" sz="2400" dirty="0" smtClean="0">
              <a:solidFill>
                <a:srgbClr val="FFC000"/>
              </a:solidFill>
            </a:endParaRPr>
          </a:p>
          <a:p>
            <a:pPr lvl="1"/>
            <a:r>
              <a:rPr lang="en-US" dirty="0" smtClean="0"/>
              <a:t>AND DESTROY the REAL YOU</a:t>
            </a:r>
            <a:endParaRPr lang="en-US" sz="2400"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Have you been Tricked?</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Has the REAL YOU been Stolen</a:t>
            </a:r>
          </a:p>
          <a:p>
            <a:r>
              <a:rPr lang="en-US" dirty="0" smtClean="0"/>
              <a:t>Grabbing a hold of anything to give you some acceptance/ love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pitchFamily="34" charset="0"/>
              <a:buChar char="•"/>
            </a:pPr>
            <a:r>
              <a:rPr lang="en-US" b="1" dirty="0" smtClean="0"/>
              <a:t> </a:t>
            </a:r>
            <a:r>
              <a:rPr lang="en-US" b="1" dirty="0" smtClean="0"/>
              <a:t>But ONCE  you know who you are it will change everything about you.</a:t>
            </a:r>
            <a:endParaRPr lang="en-US" sz="2400" dirty="0" smtClean="0"/>
          </a:p>
          <a:p>
            <a:r>
              <a:rPr lang="en-US" b="1" dirty="0" smtClean="0"/>
              <a:t>GOD is speaking to you tonight and telling </a:t>
            </a:r>
            <a:r>
              <a:rPr lang="en-US" b="1" dirty="0" smtClean="0"/>
              <a:t>you…..</a:t>
            </a:r>
          </a:p>
          <a:p>
            <a:r>
              <a:rPr lang="en-US" b="1" dirty="0" smtClean="0"/>
              <a:t>THIS is THE TRUTH</a:t>
            </a:r>
          </a:p>
          <a:p>
            <a:r>
              <a:rPr lang="en-US" b="1" dirty="0" smtClean="0">
                <a:solidFill>
                  <a:srgbClr val="FFC000"/>
                </a:solidFill>
              </a:rPr>
              <a:t>REMEMBER WHO YOU ARE</a:t>
            </a:r>
            <a:endParaRPr lang="en-US" dirty="0" smtClean="0">
              <a:solidFill>
                <a:srgbClr val="FFC000"/>
              </a:solidFill>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C000"/>
                </a:solidFill>
              </a:rPr>
              <a:t>Posers</a:t>
            </a:r>
            <a:endParaRPr lang="en-US" b="1" dirty="0">
              <a:solidFill>
                <a:srgbClr val="FFC000"/>
              </a:solidFill>
            </a:endParaRPr>
          </a:p>
        </p:txBody>
      </p:sp>
      <p:sp>
        <p:nvSpPr>
          <p:cNvPr id="3" name="Content Placeholder 2"/>
          <p:cNvSpPr>
            <a:spLocks noGrp="1"/>
          </p:cNvSpPr>
          <p:nvPr>
            <p:ph idx="1"/>
          </p:nvPr>
        </p:nvSpPr>
        <p:spPr>
          <a:xfrm>
            <a:off x="457200" y="990600"/>
            <a:ext cx="8229600" cy="5135563"/>
          </a:xfrm>
        </p:spPr>
        <p:txBody>
          <a:bodyPr/>
          <a:lstStyle/>
          <a:p>
            <a:r>
              <a:rPr lang="en-US" b="1" u="sng" dirty="0" smtClean="0"/>
              <a:t>Poser :</a:t>
            </a:r>
            <a:r>
              <a:rPr lang="en-US" dirty="0" smtClean="0"/>
              <a:t> </a:t>
            </a:r>
          </a:p>
          <a:p>
            <a:pPr lvl="0"/>
            <a:r>
              <a:rPr lang="en-US" i="1" dirty="0" smtClean="0"/>
              <a:t>A poser Is someone who pretends to be something they are not.  </a:t>
            </a:r>
            <a:endParaRPr lang="en-US" dirty="0" smtClean="0"/>
          </a:p>
          <a:p>
            <a:pPr lvl="0"/>
            <a:r>
              <a:rPr lang="en-US" i="1" dirty="0" smtClean="0"/>
              <a:t>Anyone who does not follow his/her own ideas of what he/she likes. </a:t>
            </a:r>
          </a:p>
          <a:p>
            <a:pPr lvl="0">
              <a:buNone/>
            </a:pPr>
            <a:endParaRPr lang="en-US" dirty="0" smtClean="0"/>
          </a:p>
          <a:p>
            <a:pPr lvl="1"/>
            <a:r>
              <a:rPr lang="en-US" b="1" dirty="0" smtClean="0"/>
              <a:t>A Poser</a:t>
            </a:r>
            <a:endParaRPr lang="en-US" sz="2400" dirty="0" smtClean="0"/>
          </a:p>
          <a:p>
            <a:pPr lvl="1"/>
            <a:r>
              <a:rPr lang="en-US" b="1" dirty="0" smtClean="0"/>
              <a:t>A Fake</a:t>
            </a:r>
            <a:endParaRPr lang="en-US" sz="2400" dirty="0" smtClean="0"/>
          </a:p>
          <a:p>
            <a:pPr lvl="1"/>
            <a:r>
              <a:rPr lang="en-US" b="1" dirty="0" smtClean="0"/>
              <a:t>A Wannabe</a:t>
            </a:r>
            <a:endParaRPr lang="en-US" sz="2400"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http://media.nj.com/athlete_of_the_week/photo/8033381-large.jpg"/>
          <p:cNvPicPr>
            <a:picLocks noChangeAspect="1" noChangeArrowheads="1"/>
          </p:cNvPicPr>
          <p:nvPr/>
        </p:nvPicPr>
        <p:blipFill>
          <a:blip r:embed="rId2" cstate="print"/>
          <a:srcRect/>
          <a:stretch>
            <a:fillRect/>
          </a:stretch>
        </p:blipFill>
        <p:spPr bwMode="auto">
          <a:xfrm rot="1020159">
            <a:off x="5989808" y="4196125"/>
            <a:ext cx="2932797" cy="1952626"/>
          </a:xfrm>
          <a:prstGeom prst="rect">
            <a:avLst/>
          </a:prstGeom>
          <a:noFill/>
        </p:spPr>
      </p:pic>
      <p:pic>
        <p:nvPicPr>
          <p:cNvPr id="1034" name="Picture 10" descr="http://images6.fanpop.com/image/photos/32100000/emo-girl-ira-vampira-scene-queen-colorful-hair-purple-blue-pink-green-red-black-hair-coontails-emo-32172493-1043-1594.jpg"/>
          <p:cNvPicPr>
            <a:picLocks noChangeAspect="1" noChangeArrowheads="1"/>
          </p:cNvPicPr>
          <p:nvPr/>
        </p:nvPicPr>
        <p:blipFill>
          <a:blip r:embed="rId3" cstate="print"/>
          <a:srcRect/>
          <a:stretch>
            <a:fillRect/>
          </a:stretch>
        </p:blipFill>
        <p:spPr bwMode="auto">
          <a:xfrm>
            <a:off x="6551288" y="0"/>
            <a:ext cx="2592712" cy="3962400"/>
          </a:xfrm>
          <a:prstGeom prst="rect">
            <a:avLst/>
          </a:prstGeom>
          <a:noFill/>
        </p:spPr>
      </p:pic>
      <p:pic>
        <p:nvPicPr>
          <p:cNvPr id="1040" name="Picture 16" descr="http://www.wmagazine.com/w/blogs/editorsblog/blog_treenasummer_02.jpg"/>
          <p:cNvPicPr>
            <a:picLocks noChangeAspect="1" noChangeArrowheads="1"/>
          </p:cNvPicPr>
          <p:nvPr/>
        </p:nvPicPr>
        <p:blipFill>
          <a:blip r:embed="rId4" cstate="print"/>
          <a:srcRect/>
          <a:stretch>
            <a:fillRect/>
          </a:stretch>
        </p:blipFill>
        <p:spPr bwMode="auto">
          <a:xfrm>
            <a:off x="0" y="0"/>
            <a:ext cx="3505200" cy="2500033"/>
          </a:xfrm>
          <a:prstGeom prst="rect">
            <a:avLst/>
          </a:prstGeom>
          <a:noFill/>
        </p:spPr>
      </p:pic>
      <p:pic>
        <p:nvPicPr>
          <p:cNvPr id="6146" name="Picture 2" descr="http://shechive.files.wordpress.com/2011/11/hipster-hotties-0.jpg?w=499&amp;h=822"/>
          <p:cNvPicPr>
            <a:picLocks noChangeAspect="1" noChangeArrowheads="1"/>
          </p:cNvPicPr>
          <p:nvPr/>
        </p:nvPicPr>
        <p:blipFill>
          <a:blip r:embed="rId5" cstate="print"/>
          <a:srcRect/>
          <a:stretch>
            <a:fillRect/>
          </a:stretch>
        </p:blipFill>
        <p:spPr bwMode="auto">
          <a:xfrm>
            <a:off x="2590800" y="3810000"/>
            <a:ext cx="2098281" cy="3456488"/>
          </a:xfrm>
          <a:prstGeom prst="rect">
            <a:avLst/>
          </a:prstGeom>
          <a:noFill/>
        </p:spPr>
      </p:pic>
      <p:pic>
        <p:nvPicPr>
          <p:cNvPr id="6148" name="Picture 4" descr="http://travisgeary.com/blog/wp-content/uploads/2010/11/gangsta-NY-hat.jpg"/>
          <p:cNvPicPr>
            <a:picLocks noChangeAspect="1" noChangeArrowheads="1"/>
          </p:cNvPicPr>
          <p:nvPr/>
        </p:nvPicPr>
        <p:blipFill>
          <a:blip r:embed="rId6" cstate="print"/>
          <a:srcRect/>
          <a:stretch>
            <a:fillRect/>
          </a:stretch>
        </p:blipFill>
        <p:spPr bwMode="auto">
          <a:xfrm rot="20742577">
            <a:off x="3558405" y="298209"/>
            <a:ext cx="2667000" cy="2000250"/>
          </a:xfrm>
          <a:prstGeom prst="rect">
            <a:avLst/>
          </a:prstGeom>
          <a:noFill/>
        </p:spPr>
      </p:pic>
      <p:pic>
        <p:nvPicPr>
          <p:cNvPr id="1036" name="Picture 12" descr="https://encrypted-tbn3.gstatic.com/images?q=tbn:ANd9GcSMlJyuimd5mLdQLSPH7Rg8UZpeoMpxjDSye3XbqYstEG0bUlbm"/>
          <p:cNvPicPr>
            <a:picLocks noChangeAspect="1" noChangeArrowheads="1"/>
          </p:cNvPicPr>
          <p:nvPr/>
        </p:nvPicPr>
        <p:blipFill>
          <a:blip r:embed="rId7" cstate="print"/>
          <a:srcRect/>
          <a:stretch>
            <a:fillRect/>
          </a:stretch>
        </p:blipFill>
        <p:spPr bwMode="auto">
          <a:xfrm>
            <a:off x="1752600" y="0"/>
            <a:ext cx="1857375" cy="2466975"/>
          </a:xfrm>
          <a:prstGeom prst="rect">
            <a:avLst/>
          </a:prstGeom>
          <a:noFill/>
        </p:spPr>
      </p:pic>
      <p:pic>
        <p:nvPicPr>
          <p:cNvPr id="1030" name="Picture 6" descr="http://jacksonville.com/sites/default/files/imagecache/superphoto/spt_77HighSchoolMedi.jpg"/>
          <p:cNvPicPr>
            <a:picLocks noChangeAspect="1" noChangeArrowheads="1"/>
          </p:cNvPicPr>
          <p:nvPr/>
        </p:nvPicPr>
        <p:blipFill>
          <a:blip r:embed="rId8" cstate="print"/>
          <a:srcRect l="7609" t="7595" b="6329"/>
          <a:stretch>
            <a:fillRect/>
          </a:stretch>
        </p:blipFill>
        <p:spPr bwMode="auto">
          <a:xfrm>
            <a:off x="4419600" y="2209800"/>
            <a:ext cx="1850386" cy="2590800"/>
          </a:xfrm>
          <a:prstGeom prst="rect">
            <a:avLst/>
          </a:prstGeom>
          <a:noFill/>
        </p:spPr>
      </p:pic>
      <p:pic>
        <p:nvPicPr>
          <p:cNvPr id="6150" name="Picture 6" descr="http://images4.fanpop.com/image/photos/14600000/sweet-gangsta-chic-auburn-14696056-500-333.jpg"/>
          <p:cNvPicPr>
            <a:picLocks noChangeAspect="1" noChangeArrowheads="1"/>
          </p:cNvPicPr>
          <p:nvPr/>
        </p:nvPicPr>
        <p:blipFill>
          <a:blip r:embed="rId9" cstate="print"/>
          <a:srcRect/>
          <a:stretch>
            <a:fillRect/>
          </a:stretch>
        </p:blipFill>
        <p:spPr bwMode="auto">
          <a:xfrm rot="20410775">
            <a:off x="234670" y="2174682"/>
            <a:ext cx="2817456" cy="1876426"/>
          </a:xfrm>
          <a:prstGeom prst="rect">
            <a:avLst/>
          </a:prstGeom>
          <a:noFill/>
        </p:spPr>
      </p:pic>
      <p:pic>
        <p:nvPicPr>
          <p:cNvPr id="1038" name="Picture 14" descr="http://25.media.tumblr.com/tumblr_lw1vlreLVu1r6upt5o1_250.jpg"/>
          <p:cNvPicPr>
            <a:picLocks noChangeAspect="1" noChangeArrowheads="1"/>
          </p:cNvPicPr>
          <p:nvPr/>
        </p:nvPicPr>
        <p:blipFill>
          <a:blip r:embed="rId10" cstate="print"/>
          <a:srcRect/>
          <a:stretch>
            <a:fillRect/>
          </a:stretch>
        </p:blipFill>
        <p:spPr bwMode="auto">
          <a:xfrm>
            <a:off x="152400" y="3878275"/>
            <a:ext cx="1981200" cy="29797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Posing Issues</a:t>
            </a:r>
            <a:endParaRPr lang="en-US" dirty="0"/>
          </a:p>
        </p:txBody>
      </p:sp>
      <p:sp>
        <p:nvSpPr>
          <p:cNvPr id="3" name="Content Placeholder 2"/>
          <p:cNvSpPr>
            <a:spLocks noGrp="1"/>
          </p:cNvSpPr>
          <p:nvPr>
            <p:ph idx="1"/>
          </p:nvPr>
        </p:nvSpPr>
        <p:spPr/>
        <p:txBody>
          <a:bodyPr/>
          <a:lstStyle/>
          <a:p>
            <a:pPr lvl="1">
              <a:buNone/>
            </a:pPr>
            <a:r>
              <a:rPr lang="en-US" dirty="0" smtClean="0">
                <a:solidFill>
                  <a:srgbClr val="FFC000"/>
                </a:solidFill>
              </a:rPr>
              <a:t>1</a:t>
            </a:r>
            <a:r>
              <a:rPr lang="en-US" i="1" dirty="0" smtClean="0">
                <a:solidFill>
                  <a:srgbClr val="FFC000"/>
                </a:solidFill>
              </a:rPr>
              <a:t>) </a:t>
            </a:r>
            <a:r>
              <a:rPr lang="en-US" b="1" i="1" u="sng" dirty="0" smtClean="0">
                <a:solidFill>
                  <a:srgbClr val="FFC000"/>
                </a:solidFill>
              </a:rPr>
              <a:t>Insecurities :</a:t>
            </a:r>
            <a:endParaRPr lang="en-US" sz="2400" dirty="0" smtClean="0">
              <a:solidFill>
                <a:srgbClr val="FFC000"/>
              </a:solidFill>
            </a:endParaRPr>
          </a:p>
          <a:p>
            <a:pPr lvl="2"/>
            <a:r>
              <a:rPr lang="en-US" b="1" dirty="0" smtClean="0"/>
              <a:t>“Because you are insecure you have changed who you really are</a:t>
            </a:r>
            <a:r>
              <a:rPr lang="en-US" b="1" dirty="0" smtClean="0"/>
              <a:t>”</a:t>
            </a:r>
          </a:p>
          <a:p>
            <a:pPr lvl="1">
              <a:buNone/>
            </a:pPr>
            <a:r>
              <a:rPr lang="en-US" dirty="0" smtClean="0">
                <a:solidFill>
                  <a:srgbClr val="FFC000"/>
                </a:solidFill>
              </a:rPr>
              <a:t>2</a:t>
            </a:r>
            <a:r>
              <a:rPr lang="en-US" b="1" i="1" u="sng" dirty="0" smtClean="0">
                <a:solidFill>
                  <a:srgbClr val="FFC000"/>
                </a:solidFill>
              </a:rPr>
              <a:t>) Posing for Acceptance</a:t>
            </a:r>
            <a:r>
              <a:rPr lang="en-US" dirty="0" smtClean="0">
                <a:solidFill>
                  <a:srgbClr val="FFC000"/>
                </a:solidFill>
              </a:rPr>
              <a:t>:</a:t>
            </a:r>
            <a:endParaRPr lang="en-US" sz="2400" dirty="0" smtClean="0">
              <a:solidFill>
                <a:srgbClr val="FFC000"/>
              </a:solidFill>
            </a:endParaRPr>
          </a:p>
          <a:p>
            <a:pPr lvl="2"/>
            <a:r>
              <a:rPr lang="en-US" dirty="0" smtClean="0"/>
              <a:t>You put a front on</a:t>
            </a:r>
            <a:endParaRPr lang="en-US" sz="2000" dirty="0" smtClean="0"/>
          </a:p>
          <a:p>
            <a:pPr lvl="2"/>
            <a:r>
              <a:rPr lang="en-US" dirty="0" smtClean="0"/>
              <a:t>To make sure You Fit in</a:t>
            </a:r>
            <a:endParaRPr lang="en-US" sz="2000" dirty="0" smtClean="0"/>
          </a:p>
          <a:p>
            <a:pPr lvl="1">
              <a:buNone/>
            </a:pPr>
            <a:r>
              <a:rPr lang="en-US" sz="3200" b="1" u="sng" dirty="0" smtClean="0">
                <a:solidFill>
                  <a:srgbClr val="FFC000"/>
                </a:solidFill>
              </a:rPr>
              <a:t>3</a:t>
            </a:r>
            <a:r>
              <a:rPr lang="en-US" sz="3200" b="1" u="sng" dirty="0" smtClean="0">
                <a:solidFill>
                  <a:srgbClr val="FFC000"/>
                </a:solidFill>
              </a:rPr>
              <a:t>) Posing </a:t>
            </a:r>
            <a:r>
              <a:rPr lang="en-US" b="1" u="sng" dirty="0" smtClean="0">
                <a:solidFill>
                  <a:srgbClr val="FFC000"/>
                </a:solidFill>
              </a:rPr>
              <a:t>out of Fear</a:t>
            </a:r>
            <a:r>
              <a:rPr lang="en-US" b="1" u="sng" dirty="0" smtClean="0">
                <a:solidFill>
                  <a:srgbClr val="FFC000"/>
                </a:solidFill>
              </a:rPr>
              <a:t>:</a:t>
            </a:r>
          </a:p>
          <a:p>
            <a:pPr lvl="1">
              <a:buNone/>
            </a:pPr>
            <a:r>
              <a:rPr lang="en-US" dirty="0" smtClean="0"/>
              <a:t/>
            </a:r>
            <a:br>
              <a:rPr lang="en-US" dirty="0" smtClean="0"/>
            </a:br>
            <a:endParaRPr lang="en-US" dirty="0" smtClean="0"/>
          </a:p>
          <a:p>
            <a:pPr lvl="2"/>
            <a:endParaRPr lang="en-US" sz="2000"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ULTIMATE POSER</a:t>
            </a:r>
            <a:endParaRPr lang="en-US" dirty="0">
              <a:solidFill>
                <a:srgbClr val="FFC000"/>
              </a:solidFill>
            </a:endParaRPr>
          </a:p>
        </p:txBody>
      </p:sp>
      <p:sp>
        <p:nvSpPr>
          <p:cNvPr id="3" name="Content Placeholder 2"/>
          <p:cNvSpPr>
            <a:spLocks noGrp="1"/>
          </p:cNvSpPr>
          <p:nvPr>
            <p:ph idx="1"/>
          </p:nvPr>
        </p:nvSpPr>
        <p:spPr/>
        <p:txBody>
          <a:bodyPr/>
          <a:lstStyle/>
          <a:p>
            <a:pPr lvl="0" algn="ctr"/>
            <a:r>
              <a:rPr lang="en-US" dirty="0" smtClean="0"/>
              <a:t>“MASTER OF DECEPTION”</a:t>
            </a:r>
          </a:p>
          <a:p>
            <a:pPr lvl="0" algn="ctr"/>
            <a:r>
              <a:rPr lang="en-US" sz="2400" dirty="0" smtClean="0">
                <a:solidFill>
                  <a:srgbClr val="FFC000"/>
                </a:solidFill>
              </a:rPr>
              <a:t>-THE DEVIL  / SATAN/ LUCIFER</a:t>
            </a:r>
            <a:endParaRPr lang="en-US" sz="2400" dirty="0" smtClean="0">
              <a:solidFill>
                <a:srgbClr val="FFC000"/>
              </a:solidFill>
            </a:endParaRPr>
          </a:p>
          <a:p>
            <a:pPr algn="ctr">
              <a:buNone/>
            </a:pPr>
            <a:endParaRPr lang="en-US" dirty="0"/>
          </a:p>
        </p:txBody>
      </p:sp>
      <p:pic>
        <p:nvPicPr>
          <p:cNvPr id="8194" name="Picture 2" descr="http://fullyillustrated.com/wp-content/uploads/2009/08/fully-illustrated-devil.jpg"/>
          <p:cNvPicPr>
            <a:picLocks noChangeAspect="1" noChangeArrowheads="1"/>
          </p:cNvPicPr>
          <p:nvPr/>
        </p:nvPicPr>
        <p:blipFill>
          <a:blip r:embed="rId2" cstate="print"/>
          <a:srcRect/>
          <a:stretch>
            <a:fillRect/>
          </a:stretch>
        </p:blipFill>
        <p:spPr bwMode="auto">
          <a:xfrm>
            <a:off x="1447800" y="2895600"/>
            <a:ext cx="6105525" cy="365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5973762"/>
          </a:xfrm>
        </p:spPr>
        <p:txBody>
          <a:bodyPr>
            <a:noAutofit/>
          </a:bodyPr>
          <a:lstStyle/>
          <a:p>
            <a:r>
              <a:rPr lang="en-US" sz="3200" b="1" dirty="0" smtClean="0">
                <a:solidFill>
                  <a:srgbClr val="FFC000"/>
                </a:solidFill>
              </a:rPr>
              <a:t>Ezekiel 28:12-15</a:t>
            </a:r>
            <a:br>
              <a:rPr lang="en-US" sz="3200" b="1" dirty="0" smtClean="0">
                <a:solidFill>
                  <a:srgbClr val="FFC000"/>
                </a:solidFill>
              </a:rPr>
            </a:br>
            <a:r>
              <a:rPr lang="en-US" sz="3200" dirty="0" smtClean="0">
                <a:solidFill>
                  <a:srgbClr val="FFC000"/>
                </a:solidFill>
              </a:rPr>
              <a:t>New Living Translation (NLT)</a:t>
            </a:r>
            <a:r>
              <a:rPr lang="en-US" sz="2000" dirty="0" smtClean="0"/>
              <a:t/>
            </a:r>
            <a:br>
              <a:rPr lang="en-US" sz="2000" dirty="0" smtClean="0"/>
            </a:br>
            <a:r>
              <a:rPr lang="en-US" sz="2400" b="1" baseline="30000" dirty="0" smtClean="0"/>
              <a:t>12 </a:t>
            </a:r>
            <a:r>
              <a:rPr lang="en-US" sz="2400" dirty="0" smtClean="0"/>
              <a:t>“Son of man, sing this funeral song for the king of </a:t>
            </a:r>
            <a:r>
              <a:rPr lang="en-US" sz="2400" dirty="0" err="1" smtClean="0"/>
              <a:t>Tyre</a:t>
            </a:r>
            <a:r>
              <a:rPr lang="en-US" sz="2400" dirty="0" smtClean="0"/>
              <a:t>. Give him this message from the Sovereign </a:t>
            </a:r>
            <a:r>
              <a:rPr lang="en-US" sz="2400" cap="small" dirty="0" smtClean="0"/>
              <a:t>Lord</a:t>
            </a:r>
            <a:r>
              <a:rPr lang="en-US" sz="2400" dirty="0" smtClean="0"/>
              <a:t>:</a:t>
            </a:r>
            <a:br>
              <a:rPr lang="en-US" sz="2400" dirty="0" smtClean="0"/>
            </a:br>
            <a:r>
              <a:rPr lang="en-US" sz="2400" dirty="0" smtClean="0"/>
              <a:t>“You were the model of perfection,</a:t>
            </a:r>
            <a:br>
              <a:rPr lang="en-US" sz="2400" dirty="0" smtClean="0"/>
            </a:br>
            <a:r>
              <a:rPr lang="en-US" sz="2400" dirty="0" smtClean="0"/>
              <a:t>    full of wisdom and exquisite in beauty.</a:t>
            </a:r>
            <a:br>
              <a:rPr lang="en-US" sz="2400" dirty="0" smtClean="0"/>
            </a:br>
            <a:r>
              <a:rPr lang="en-US" sz="2400" b="1" baseline="30000" dirty="0" smtClean="0"/>
              <a:t>13 </a:t>
            </a:r>
            <a:r>
              <a:rPr lang="en-US" sz="2400" dirty="0" smtClean="0"/>
              <a:t>You were in Eden,</a:t>
            </a:r>
            <a:br>
              <a:rPr lang="en-US" sz="2400" dirty="0" smtClean="0"/>
            </a:br>
            <a:r>
              <a:rPr lang="en-US" sz="2400" dirty="0" smtClean="0"/>
              <a:t>    the garden of God.</a:t>
            </a:r>
            <a:br>
              <a:rPr lang="en-US" sz="2400" dirty="0" smtClean="0"/>
            </a:br>
            <a:r>
              <a:rPr lang="en-US" sz="2400" dirty="0" smtClean="0"/>
              <a:t>Your clothing was adorned with every precious stone</a:t>
            </a:r>
            <a:r>
              <a:rPr lang="en-US" sz="2400" b="1" baseline="30000" dirty="0" smtClean="0"/>
              <a:t>[</a:t>
            </a:r>
            <a:r>
              <a:rPr lang="en-US" sz="2400" b="1" baseline="30000" dirty="0" smtClean="0">
                <a:hlinkClick r:id="rId2" tooltip="See footnote a"/>
              </a:rPr>
              <a:t>a</a:t>
            </a:r>
            <a:r>
              <a:rPr lang="en-US" sz="2400" b="1" baseline="30000" dirty="0" smtClean="0"/>
              <a:t>]</a:t>
            </a:r>
            <a:r>
              <a:rPr lang="en-US" sz="2400" dirty="0" smtClean="0"/>
              <a:t>—</a:t>
            </a:r>
            <a:br>
              <a:rPr lang="en-US" sz="2400" dirty="0" smtClean="0"/>
            </a:br>
            <a:r>
              <a:rPr lang="en-US" sz="2400" dirty="0" smtClean="0"/>
              <a:t>    red carnelian, pale-green </a:t>
            </a:r>
            <a:r>
              <a:rPr lang="en-US" sz="2400" dirty="0" err="1" smtClean="0"/>
              <a:t>peridot</a:t>
            </a:r>
            <a:r>
              <a:rPr lang="en-US" sz="2400" dirty="0" smtClean="0"/>
              <a:t>, white moonstone,</a:t>
            </a:r>
            <a:br>
              <a:rPr lang="en-US" sz="2400" dirty="0" smtClean="0"/>
            </a:br>
            <a:r>
              <a:rPr lang="en-US" sz="2400" dirty="0" smtClean="0"/>
              <a:t>    blue-green beryl, onyx, green jasper,</a:t>
            </a:r>
            <a:br>
              <a:rPr lang="en-US" sz="2400" dirty="0" smtClean="0"/>
            </a:br>
            <a:r>
              <a:rPr lang="en-US" sz="2400" dirty="0" smtClean="0"/>
              <a:t>    blue lapis lazuli, turquoise, and emerald—</a:t>
            </a:r>
            <a:br>
              <a:rPr lang="en-US" sz="2400" dirty="0" smtClean="0"/>
            </a:br>
            <a:r>
              <a:rPr lang="en-US" sz="2400" dirty="0" smtClean="0"/>
              <a:t>all beautifully crafted for you</a:t>
            </a:r>
            <a:br>
              <a:rPr lang="en-US" sz="2400" dirty="0" smtClean="0"/>
            </a:br>
            <a:r>
              <a:rPr lang="en-US" sz="2400" dirty="0" smtClean="0"/>
              <a:t>    and set in the finest gold.</a:t>
            </a:r>
            <a:br>
              <a:rPr lang="en-US" sz="2400" dirty="0" smtClean="0"/>
            </a:br>
            <a:r>
              <a:rPr lang="en-US" sz="2400" dirty="0" smtClean="0"/>
              <a:t>They were given to you</a:t>
            </a:r>
            <a:br>
              <a:rPr lang="en-US" sz="2400" dirty="0" smtClean="0"/>
            </a:br>
            <a:r>
              <a:rPr lang="en-US" sz="2400" dirty="0" smtClean="0"/>
              <a:t>    on the day you were created.</a:t>
            </a:r>
            <a:r>
              <a:rPr lang="en-US" sz="2000" dirty="0" smtClean="0"/>
              <a:t/>
            </a:r>
            <a:br>
              <a:rPr lang="en-US" sz="2000" dirty="0" smtClean="0"/>
            </a:br>
            <a:endParaRPr lang="en-US" sz="2000" i="1" dirty="0">
              <a:solidFill>
                <a:srgbClr val="FFC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5973762"/>
          </a:xfrm>
        </p:spPr>
        <p:txBody>
          <a:bodyPr>
            <a:noAutofit/>
          </a:bodyPr>
          <a:lstStyle/>
          <a:p>
            <a:r>
              <a:rPr lang="en-US" sz="3200" b="1" dirty="0" smtClean="0">
                <a:solidFill>
                  <a:srgbClr val="FFC000"/>
                </a:solidFill>
              </a:rPr>
              <a:t>Ezekiel </a:t>
            </a:r>
            <a:r>
              <a:rPr lang="en-US" sz="3200" b="1" dirty="0" smtClean="0">
                <a:solidFill>
                  <a:srgbClr val="FFC000"/>
                </a:solidFill>
              </a:rPr>
              <a:t>28:14-15 </a:t>
            </a:r>
            <a:br>
              <a:rPr lang="en-US" sz="3200" b="1" dirty="0" smtClean="0">
                <a:solidFill>
                  <a:srgbClr val="FFC000"/>
                </a:solidFill>
              </a:rPr>
            </a:br>
            <a:r>
              <a:rPr lang="en-US" sz="3200" b="1" baseline="30000" dirty="0" smtClean="0"/>
              <a:t>14</a:t>
            </a:r>
            <a:r>
              <a:rPr lang="en-US" sz="3200" b="1" baseline="30000" dirty="0" smtClean="0"/>
              <a:t> </a:t>
            </a:r>
            <a:r>
              <a:rPr lang="en-US" sz="3200" dirty="0" smtClean="0"/>
              <a:t>I </a:t>
            </a:r>
            <a:r>
              <a:rPr lang="en-US" sz="3200" dirty="0" smtClean="0"/>
              <a:t>ordained </a:t>
            </a:r>
            <a:r>
              <a:rPr lang="en-US" sz="3200" dirty="0" smtClean="0"/>
              <a:t>and anointed you</a:t>
            </a:r>
            <a:br>
              <a:rPr lang="en-US" sz="3200" dirty="0" smtClean="0"/>
            </a:br>
            <a:r>
              <a:rPr lang="en-US" sz="3200" dirty="0" smtClean="0"/>
              <a:t>    as the mighty angelic guardian.</a:t>
            </a:r>
            <a:r>
              <a:rPr lang="en-US" sz="3200" b="1" baseline="30000" dirty="0" smtClean="0"/>
              <a:t>[</a:t>
            </a:r>
            <a:r>
              <a:rPr lang="en-US" sz="3200" b="1" baseline="30000" dirty="0" smtClean="0">
                <a:hlinkClick r:id="rId2" tooltip="See footnote b"/>
              </a:rPr>
              <a:t>b</a:t>
            </a:r>
            <a:r>
              <a:rPr lang="en-US" sz="3200" b="1" baseline="30000" dirty="0" smtClean="0"/>
              <a:t>]</a:t>
            </a:r>
            <a:r>
              <a:rPr lang="en-US" sz="3200" dirty="0" smtClean="0"/>
              <a:t/>
            </a:r>
            <a:br>
              <a:rPr lang="en-US" sz="3200" dirty="0" smtClean="0"/>
            </a:br>
            <a:r>
              <a:rPr lang="en-US" sz="3200" dirty="0" smtClean="0"/>
              <a:t>You had access to the holy mountain of God</a:t>
            </a:r>
            <a:br>
              <a:rPr lang="en-US" sz="3200" dirty="0" smtClean="0"/>
            </a:br>
            <a:r>
              <a:rPr lang="en-US" sz="3200" dirty="0" smtClean="0"/>
              <a:t>    and walked among the stones of fire.</a:t>
            </a:r>
            <a:br>
              <a:rPr lang="en-US" sz="3200" dirty="0" smtClean="0"/>
            </a:br>
            <a:r>
              <a:rPr lang="en-US" sz="3200" b="1" baseline="30000" dirty="0" smtClean="0"/>
              <a:t>15 </a:t>
            </a:r>
            <a:r>
              <a:rPr lang="en-US" sz="3200" dirty="0" smtClean="0"/>
              <a:t>“You were blameless in all you did</a:t>
            </a:r>
            <a:br>
              <a:rPr lang="en-US" sz="3200" dirty="0" smtClean="0"/>
            </a:br>
            <a:r>
              <a:rPr lang="en-US" sz="3200" dirty="0" smtClean="0"/>
              <a:t>    from the day you were created</a:t>
            </a:r>
            <a:br>
              <a:rPr lang="en-US" sz="3200" dirty="0" smtClean="0"/>
            </a:br>
            <a:r>
              <a:rPr lang="en-US" sz="3200" dirty="0" smtClean="0"/>
              <a:t>    until the day evil was found in you.</a:t>
            </a:r>
            <a:br>
              <a:rPr lang="en-US" sz="3200" dirty="0" smtClean="0"/>
            </a:br>
            <a:endParaRPr lang="en-US" sz="3200" i="1" dirty="0">
              <a:solidFill>
                <a:srgbClr val="FFC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477962"/>
          </a:xfrm>
        </p:spPr>
        <p:txBody>
          <a:bodyPr>
            <a:noAutofit/>
          </a:bodyPr>
          <a:lstStyle/>
          <a:p>
            <a:r>
              <a:rPr lang="en-US" sz="6000" b="1" i="1" baseline="30000" dirty="0" smtClean="0">
                <a:solidFill>
                  <a:srgbClr val="FFC000"/>
                </a:solidFill>
              </a:rPr>
              <a:t>Devil is described:</a:t>
            </a:r>
            <a:endParaRPr lang="en-US" sz="6000" dirty="0">
              <a:solidFill>
                <a:srgbClr val="FFC000"/>
              </a:solidFill>
            </a:endParaRPr>
          </a:p>
        </p:txBody>
      </p:sp>
      <p:sp>
        <p:nvSpPr>
          <p:cNvPr id="3" name="Content Placeholder 2"/>
          <p:cNvSpPr>
            <a:spLocks noGrp="1"/>
          </p:cNvSpPr>
          <p:nvPr>
            <p:ph idx="1"/>
          </p:nvPr>
        </p:nvSpPr>
        <p:spPr>
          <a:xfrm>
            <a:off x="609600" y="1447801"/>
            <a:ext cx="8229600" cy="3657600"/>
          </a:xfrm>
        </p:spPr>
        <p:txBody>
          <a:bodyPr>
            <a:normAutofit fontScale="92500" lnSpcReduction="10000"/>
          </a:bodyPr>
          <a:lstStyle/>
          <a:p>
            <a:pPr lvl="0"/>
            <a:endParaRPr lang="en-US" dirty="0" smtClean="0"/>
          </a:p>
          <a:p>
            <a:pPr lvl="0"/>
            <a:endParaRPr lang="en-US" dirty="0" smtClean="0"/>
          </a:p>
          <a:p>
            <a:pPr lvl="0"/>
            <a:r>
              <a:rPr lang="en-US" dirty="0" smtClean="0"/>
              <a:t>Good looking</a:t>
            </a:r>
          </a:p>
          <a:p>
            <a:pPr lvl="0"/>
            <a:r>
              <a:rPr lang="en-US" dirty="0" smtClean="0"/>
              <a:t>Draped in fine jewels</a:t>
            </a:r>
          </a:p>
          <a:p>
            <a:pPr lvl="0"/>
            <a:r>
              <a:rPr lang="en-US" dirty="0" smtClean="0"/>
              <a:t>Exquisite in beauty</a:t>
            </a:r>
          </a:p>
          <a:p>
            <a:pPr lvl="0"/>
            <a:r>
              <a:rPr lang="en-US" dirty="0" smtClean="0"/>
              <a:t>Chief Musician</a:t>
            </a:r>
          </a:p>
          <a:p>
            <a:pPr lvl="0"/>
            <a:r>
              <a:rPr lang="en-US" dirty="0" smtClean="0">
                <a:solidFill>
                  <a:srgbClr val="FFC000"/>
                </a:solidFill>
              </a:rPr>
              <a:t>BUT He LOST who He WAS</a:t>
            </a:r>
            <a:endParaRPr lang="en-US" dirty="0" smtClean="0">
              <a:solidFill>
                <a:srgbClr val="FFC000"/>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Who is the Devil</a:t>
            </a:r>
            <a:endParaRPr lang="en-US" dirty="0">
              <a:solidFill>
                <a:srgbClr val="FFC000"/>
              </a:solidFill>
            </a:endParaRPr>
          </a:p>
        </p:txBody>
      </p:sp>
      <p:sp>
        <p:nvSpPr>
          <p:cNvPr id="3" name="Content Placeholder 2"/>
          <p:cNvSpPr>
            <a:spLocks noGrp="1"/>
          </p:cNvSpPr>
          <p:nvPr>
            <p:ph idx="1"/>
          </p:nvPr>
        </p:nvSpPr>
        <p:spPr>
          <a:xfrm>
            <a:off x="381000" y="1752600"/>
            <a:ext cx="8229600" cy="4678363"/>
          </a:xfrm>
        </p:spPr>
        <p:txBody>
          <a:bodyPr>
            <a:normAutofit fontScale="92500"/>
          </a:bodyPr>
          <a:lstStyle/>
          <a:p>
            <a:endParaRPr lang="en-US" sz="3400" dirty="0" smtClean="0"/>
          </a:p>
          <a:p>
            <a:r>
              <a:rPr lang="en-US" b="1" i="1" dirty="0" smtClean="0">
                <a:solidFill>
                  <a:srgbClr val="FFC000"/>
                </a:solidFill>
              </a:rPr>
              <a:t>John 8:44</a:t>
            </a:r>
            <a:endParaRPr lang="en-US" b="1" dirty="0" smtClean="0">
              <a:solidFill>
                <a:srgbClr val="FFC000"/>
              </a:solidFill>
            </a:endParaRPr>
          </a:p>
          <a:p>
            <a:r>
              <a:rPr lang="en-US" i="1" dirty="0" smtClean="0">
                <a:solidFill>
                  <a:srgbClr val="FFC000"/>
                </a:solidFill>
              </a:rPr>
              <a:t>New Living Translation (NLT)</a:t>
            </a:r>
            <a:endParaRPr lang="en-US" dirty="0" smtClean="0">
              <a:solidFill>
                <a:srgbClr val="FFC000"/>
              </a:solidFill>
            </a:endParaRPr>
          </a:p>
          <a:p>
            <a:r>
              <a:rPr lang="en-US" b="1" i="1" baseline="30000" dirty="0" smtClean="0"/>
              <a:t>44 </a:t>
            </a:r>
            <a:r>
              <a:rPr lang="en-US" i="1" dirty="0" smtClean="0"/>
              <a:t>For you are the children of your father the devil, and you love to do the evil things he does. He was a murderer from the beginning. He has always hated the truth, because there is no truth in him. When he lies, it is consistent with his character; for he is a liar and the father of lies.</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216</Words>
  <Application>Microsoft Office PowerPoint</Application>
  <PresentationFormat>On-screen Show (4:3)</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Posers</vt:lpstr>
      <vt:lpstr>Slide 3</vt:lpstr>
      <vt:lpstr>3 Posing Issues</vt:lpstr>
      <vt:lpstr>ULTIMATE POSER</vt:lpstr>
      <vt:lpstr>Ezekiel 28:12-15 New Living Translation (NLT) 12 “Son of man, sing this funeral song for the king of Tyre. Give him this message from the Sovereign Lord: “You were the model of perfection,     full of wisdom and exquisite in beauty. 13 You were in Eden,     the garden of God. Your clothing was adorned with every precious stone[a]—     red carnelian, pale-green peridot, white moonstone,     blue-green beryl, onyx, green jasper,     blue lapis lazuli, turquoise, and emerald— all beautifully crafted for you     and set in the finest gold. They were given to you     on the day you were created. </vt:lpstr>
      <vt:lpstr>Ezekiel 28:14-15  14 I ordained and anointed you     as the mighty angelic guardian.[b] You had access to the holy mountain of God     and walked among the stones of fire. 15 “You were blameless in all you did     from the day you were created     until the day evil was found in you. </vt:lpstr>
      <vt:lpstr>Devil is described:</vt:lpstr>
      <vt:lpstr>Who is the Devil</vt:lpstr>
      <vt:lpstr>Who is the Devil</vt:lpstr>
      <vt:lpstr>Who is the Devil</vt:lpstr>
      <vt:lpstr>Have you been Tricked?</vt:lpstr>
      <vt:lpstr>Slide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dc:creator>
  <cp:lastModifiedBy>Joe</cp:lastModifiedBy>
  <cp:revision>35</cp:revision>
  <dcterms:created xsi:type="dcterms:W3CDTF">2013-01-15T17:24:54Z</dcterms:created>
  <dcterms:modified xsi:type="dcterms:W3CDTF">2013-01-23T18:38:38Z</dcterms:modified>
</cp:coreProperties>
</file>